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86" r:id="rId4"/>
  </p:sldMasterIdLst>
  <p:notesMasterIdLst>
    <p:notesMasterId r:id="rId8"/>
  </p:notesMasterIdLst>
  <p:sldIdLst>
    <p:sldId id="302" r:id="rId5"/>
    <p:sldId id="303" r:id="rId6"/>
    <p:sldId id="304" r:id="rId7"/>
  </p:sldIdLst>
  <p:sldSz cx="15122525" cy="10693400"/>
  <p:notesSz cx="6735763" cy="9866313"/>
  <p:defaultTextStyle>
    <a:defPPr>
      <a:defRPr lang="ja-JP"/>
    </a:defPPr>
    <a:lvl1pPr marL="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CCFF"/>
    <a:srgbClr val="0000FF"/>
    <a:srgbClr val="0000CC"/>
    <a:srgbClr val="FFFF99"/>
    <a:srgbClr val="CCECFF"/>
    <a:srgbClr val="008000"/>
    <a:srgbClr val="FF99FF"/>
    <a:srgbClr val="FF9900"/>
    <a:srgbClr val="006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491" autoAdjust="0"/>
  </p:normalViewPr>
  <p:slideViewPr>
    <p:cSldViewPr>
      <p:cViewPr>
        <p:scale>
          <a:sx n="66" d="100"/>
          <a:sy n="66" d="100"/>
        </p:scale>
        <p:origin x="-1596" y="216"/>
      </p:cViewPr>
      <p:guideLst>
        <p:guide orient="horz" pos="2075"/>
        <p:guide pos="4763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46" tIns="47423" rIns="94846" bIns="4742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4846" tIns="47423" rIns="94846" bIns="47423" rtlCol="0"/>
          <a:lstStyle>
            <a:lvl1pPr algn="r">
              <a:defRPr sz="1200"/>
            </a:lvl1pPr>
          </a:lstStyle>
          <a:p>
            <a:fld id="{19E0D4E1-2253-47E6-A7DF-C3A18FE3BF12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6" tIns="47423" rIns="94846" bIns="4742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46" tIns="47423" rIns="94846" bIns="4742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4846" tIns="47423" rIns="94846" bIns="4742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4846" tIns="47423" rIns="94846" bIns="47423" rtlCol="0" anchor="b"/>
          <a:lstStyle>
            <a:lvl1pPr algn="r">
              <a:defRPr sz="1200"/>
            </a:lvl1pPr>
          </a:lstStyle>
          <a:p>
            <a:fld id="{5B89D018-D5C2-45B7-BAC5-D06B5E757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19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41275-8E4C-46A6-B4CA-281C5AB6B99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02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9D018-D5C2-45B7-BAC5-D06B5E75736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38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34190" y="3321886"/>
            <a:ext cx="12854146" cy="229215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68379" y="6059593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B0A6-8FB6-42BB-A761-F85EA01AABBB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A43-9869-42FE-BF27-C4AFC3F7E0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82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B0A6-8FB6-42BB-A761-F85EA01AABBB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A43-9869-42FE-BF27-C4AFC3F7E0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23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8133903" y="668338"/>
            <a:ext cx="5626314" cy="1422568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49709" y="668338"/>
            <a:ext cx="16632153" cy="142256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B0A6-8FB6-42BB-A761-F85EA01AABBB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A43-9869-42FE-BF27-C4AFC3F7E0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129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134190" y="2428295"/>
            <a:ext cx="12854146" cy="2292150"/>
          </a:xfrm>
          <a:noFill/>
          <a:ln w="3175">
            <a:solidFill>
              <a:schemeClr val="tx1"/>
            </a:solidFill>
          </a:ln>
        </p:spPr>
        <p:txBody>
          <a:bodyPr/>
          <a:lstStyle>
            <a:lvl1pPr>
              <a:defRPr sz="770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dirty="0" smtClean="0"/>
              <a:t>マスタ タイトルの書式設定</a:t>
            </a:r>
          </a:p>
        </p:txBody>
      </p:sp>
      <p:sp>
        <p:nvSpPr>
          <p:cNvPr id="30737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2320887" y="6019988"/>
            <a:ext cx="10585768" cy="366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4500">
                <a:latin typeface="MS PGothic" pitchFamily="50" charset="-128"/>
              </a:defRPr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10452197" y="4951"/>
            <a:ext cx="3778007" cy="2205962"/>
            <a:chOff x="3707904" y="3175"/>
            <a:chExt cx="2284413" cy="1414750"/>
          </a:xfrm>
        </p:grpSpPr>
        <p:sp>
          <p:nvSpPr>
            <p:cNvPr id="7" name="正方形/長方形 6"/>
            <p:cNvSpPr/>
            <p:nvPr userDrawn="1"/>
          </p:nvSpPr>
          <p:spPr bwMode="auto">
            <a:xfrm>
              <a:off x="3707904" y="3175"/>
              <a:ext cx="2284413" cy="1414750"/>
            </a:xfrm>
            <a:prstGeom prst="rect">
              <a:avLst/>
            </a:prstGeom>
            <a:gradFill flip="none" rotWithShape="1">
              <a:gsLst>
                <a:gs pos="60000">
                  <a:srgbClr val="0041C0"/>
                </a:gs>
                <a:gs pos="74000">
                  <a:schemeClr val="accent1">
                    <a:tint val="44500"/>
                    <a:satMod val="160000"/>
                  </a:schemeClr>
                </a:gs>
                <a:gs pos="85000">
                  <a:schemeClr val="bg1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60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8" name="Picture 4" descr="C:\Users\3960199\Desktop\Panasonic_logoSP_bl_nega_JPEG\Panasonic_logoSP_bl_nega_JPEG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159" y="391418"/>
              <a:ext cx="1965902" cy="28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92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194575" y="4794781"/>
            <a:ext cx="12854146" cy="2123828"/>
          </a:xfrm>
        </p:spPr>
        <p:txBody>
          <a:bodyPr anchor="ctr"/>
          <a:lstStyle>
            <a:lvl1pPr algn="l">
              <a:defRPr sz="65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34190" y="7816842"/>
            <a:ext cx="12854146" cy="20210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/>
            </a:lvl1pPr>
            <a:lvl2pPr marL="737555" indent="0">
              <a:buNone/>
              <a:defRPr sz="2900"/>
            </a:lvl2pPr>
            <a:lvl3pPr marL="1475110" indent="0">
              <a:buNone/>
              <a:defRPr sz="2600"/>
            </a:lvl3pPr>
            <a:lvl4pPr marL="2212665" indent="0">
              <a:buNone/>
              <a:defRPr sz="2300"/>
            </a:lvl4pPr>
            <a:lvl5pPr marL="2950220" indent="0">
              <a:buNone/>
              <a:defRPr sz="2300"/>
            </a:lvl5pPr>
            <a:lvl6pPr marL="3687775" indent="0">
              <a:buNone/>
              <a:defRPr sz="2300"/>
            </a:lvl6pPr>
            <a:lvl7pPr marL="4425330" indent="0">
              <a:buNone/>
              <a:defRPr sz="2300"/>
            </a:lvl7pPr>
            <a:lvl8pPr marL="5162885" indent="0">
              <a:buNone/>
              <a:defRPr sz="2300"/>
            </a:lvl8pPr>
            <a:lvl9pPr marL="5900440" indent="0">
              <a:buNone/>
              <a:defRPr sz="23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10452197" y="4951"/>
            <a:ext cx="3778007" cy="2205962"/>
            <a:chOff x="3707904" y="3175"/>
            <a:chExt cx="2284413" cy="1414750"/>
          </a:xfrm>
        </p:grpSpPr>
        <p:sp>
          <p:nvSpPr>
            <p:cNvPr id="11" name="正方形/長方形 10"/>
            <p:cNvSpPr/>
            <p:nvPr userDrawn="1"/>
          </p:nvSpPr>
          <p:spPr bwMode="auto">
            <a:xfrm>
              <a:off x="3707904" y="3175"/>
              <a:ext cx="2284413" cy="1414750"/>
            </a:xfrm>
            <a:prstGeom prst="rect">
              <a:avLst/>
            </a:prstGeom>
            <a:gradFill flip="none" rotWithShape="1">
              <a:gsLst>
                <a:gs pos="60000">
                  <a:srgbClr val="0041C0"/>
                </a:gs>
                <a:gs pos="74000">
                  <a:schemeClr val="accent1">
                    <a:tint val="44500"/>
                    <a:satMod val="160000"/>
                  </a:schemeClr>
                </a:gs>
                <a:gs pos="85000">
                  <a:schemeClr val="bg1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60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0" name="Picture 4" descr="C:\Users\3960199\Desktop\Panasonic_logoSP_bl_nega_JPEG\Panasonic_logoSP_bl_nega_JPEG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159" y="391418"/>
              <a:ext cx="1965902" cy="28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7259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15969" y="955474"/>
            <a:ext cx="14290588" cy="9556067"/>
          </a:xfrm>
        </p:spPr>
        <p:txBody>
          <a:bodyPr/>
          <a:lstStyle>
            <a:lvl1pPr marL="0" indent="0">
              <a:buNone/>
              <a:defRPr sz="5200"/>
            </a:lvl1pPr>
            <a:lvl2pPr marL="737555" indent="0">
              <a:buNone/>
              <a:defRPr sz="4500"/>
            </a:lvl2pPr>
            <a:lvl3pPr marL="1475110" indent="0">
              <a:buNone/>
              <a:defRPr sz="3900"/>
            </a:lvl3pPr>
            <a:lvl4pPr marL="2212665" indent="0">
              <a:buNone/>
              <a:defRPr sz="3200"/>
            </a:lvl4pPr>
            <a:lvl5pPr marL="2950220" indent="0">
              <a:buNone/>
              <a:defRPr sz="3200"/>
            </a:lvl5pPr>
            <a:lvl6pPr marL="3687775" indent="0">
              <a:buNone/>
              <a:defRPr sz="3200"/>
            </a:lvl6pPr>
            <a:lvl7pPr marL="4425330" indent="0">
              <a:buNone/>
              <a:defRPr sz="3200"/>
            </a:lvl7pPr>
            <a:lvl8pPr marL="5162885" indent="0">
              <a:buNone/>
              <a:defRPr sz="3200"/>
            </a:lvl8pPr>
            <a:lvl9pPr marL="5900440" indent="0">
              <a:buNone/>
              <a:defRPr sz="3200"/>
            </a:lvl9pPr>
          </a:lstStyle>
          <a:p>
            <a:endParaRPr kumimoji="1" lang="ja-JP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986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0498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56126" y="1192372"/>
            <a:ext cx="6679115" cy="920689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687284" y="1192372"/>
            <a:ext cx="6679115" cy="920689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5844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6126" y="855534"/>
            <a:ext cx="6681741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56126" y="2090606"/>
            <a:ext cx="6681741" cy="830865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682034" y="855534"/>
            <a:ext cx="6684366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7682034" y="2090606"/>
            <a:ext cx="6684366" cy="830865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0495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付、フッターあり　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58704" y="10399261"/>
            <a:ext cx="1667235" cy="294139"/>
          </a:xfrm>
          <a:prstGeom prst="rect">
            <a:avLst/>
          </a:prstGeom>
        </p:spPr>
        <p:txBody>
          <a:bodyPr lIns="147511" tIns="73756" rIns="147511" bIns="7375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0300293" y="10399261"/>
            <a:ext cx="4812209" cy="294139"/>
          </a:xfrm>
          <a:prstGeom prst="rect">
            <a:avLst/>
          </a:prstGeom>
        </p:spPr>
        <p:txBody>
          <a:bodyPr lIns="147511" tIns="73756" rIns="147511" bIns="7375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sz="quarter" idx="12"/>
          </p:nvPr>
        </p:nvSpPr>
        <p:spPr>
          <a:xfrm>
            <a:off x="1368674" y="2876559"/>
            <a:ext cx="12086493" cy="662446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332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:\060C_システム事業統括G\062b_高周波システムＴ\C-00_共通\99_その他\Panasonic_Logo\Panasonic\Panasonic\_PNG\Panasonic_b_pos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07" y="4622736"/>
            <a:ext cx="9854953" cy="142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90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B0A6-8FB6-42BB-A761-F85EA01AABBB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A43-9869-42FE-BF27-C4AFC3F7E0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897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194575" y="3887072"/>
            <a:ext cx="12854146" cy="2123828"/>
          </a:xfrm>
        </p:spPr>
        <p:txBody>
          <a:bodyPr anchor="ctr"/>
          <a:lstStyle>
            <a:lvl1pPr algn="l">
              <a:defRPr sz="65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34190" y="7816842"/>
            <a:ext cx="12854146" cy="20210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/>
            </a:lvl1pPr>
            <a:lvl2pPr marL="737555" indent="0">
              <a:buNone/>
              <a:defRPr sz="2900"/>
            </a:lvl2pPr>
            <a:lvl3pPr marL="1475110" indent="0">
              <a:buNone/>
              <a:defRPr sz="2600"/>
            </a:lvl3pPr>
            <a:lvl4pPr marL="2212665" indent="0">
              <a:buNone/>
              <a:defRPr sz="2300"/>
            </a:lvl4pPr>
            <a:lvl5pPr marL="2950220" indent="0">
              <a:buNone/>
              <a:defRPr sz="2300"/>
            </a:lvl5pPr>
            <a:lvl6pPr marL="3687775" indent="0">
              <a:buNone/>
              <a:defRPr sz="2300"/>
            </a:lvl6pPr>
            <a:lvl7pPr marL="4425330" indent="0">
              <a:buNone/>
              <a:defRPr sz="2300"/>
            </a:lvl7pPr>
            <a:lvl8pPr marL="5162885" indent="0">
              <a:buNone/>
              <a:defRPr sz="2300"/>
            </a:lvl8pPr>
            <a:lvl9pPr marL="5900440" indent="0">
              <a:buNone/>
              <a:defRPr sz="2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0452197" y="4951"/>
            <a:ext cx="3778007" cy="2205962"/>
            <a:chOff x="3707904" y="3175"/>
            <a:chExt cx="2284413" cy="1414750"/>
          </a:xfrm>
        </p:grpSpPr>
        <p:sp>
          <p:nvSpPr>
            <p:cNvPr id="11" name="正方形/長方形 10"/>
            <p:cNvSpPr/>
            <p:nvPr userDrawn="1"/>
          </p:nvSpPr>
          <p:spPr bwMode="auto">
            <a:xfrm>
              <a:off x="3707904" y="3175"/>
              <a:ext cx="2284413" cy="1414750"/>
            </a:xfrm>
            <a:prstGeom prst="rect">
              <a:avLst/>
            </a:prstGeom>
            <a:gradFill flip="none" rotWithShape="1">
              <a:gsLst>
                <a:gs pos="60000">
                  <a:srgbClr val="0041C0"/>
                </a:gs>
                <a:gs pos="74000">
                  <a:schemeClr val="accent1">
                    <a:tint val="44500"/>
                    <a:satMod val="160000"/>
                  </a:schemeClr>
                </a:gs>
                <a:gs pos="85000">
                  <a:schemeClr val="bg1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pic>
          <p:nvPicPr>
            <p:cNvPr id="10" name="Picture 4" descr="C:\Users\3960199\Desktop\Panasonic_logoSP_bl_nega_JPEG\Panasonic_logoSP_bl_nega_JPEG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159" y="391418"/>
              <a:ext cx="1965902" cy="28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583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74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895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:\060C_システム事業統括G\062b_高周波システムＴ\C-00_共通\99_その他\Panasonic_Logo\Panasonic\Panasonic\_PNG\Panasonic_b_pos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07" y="4622736"/>
            <a:ext cx="9854953" cy="142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0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10452197" y="4951"/>
            <a:ext cx="3778007" cy="2205962"/>
            <a:chOff x="3707904" y="3175"/>
            <a:chExt cx="2284413" cy="1414750"/>
          </a:xfrm>
        </p:grpSpPr>
        <p:sp>
          <p:nvSpPr>
            <p:cNvPr id="7" name="正方形/長方形 6"/>
            <p:cNvSpPr/>
            <p:nvPr userDrawn="1"/>
          </p:nvSpPr>
          <p:spPr bwMode="auto">
            <a:xfrm>
              <a:off x="3707904" y="3175"/>
              <a:ext cx="2284413" cy="1414750"/>
            </a:xfrm>
            <a:prstGeom prst="rect">
              <a:avLst/>
            </a:prstGeom>
            <a:gradFill flip="none" rotWithShape="1">
              <a:gsLst>
                <a:gs pos="60000">
                  <a:srgbClr val="0041C0"/>
                </a:gs>
                <a:gs pos="74000">
                  <a:schemeClr val="accent1">
                    <a:tint val="44500"/>
                    <a:satMod val="160000"/>
                  </a:schemeClr>
                </a:gs>
                <a:gs pos="85000">
                  <a:schemeClr val="bg1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pic>
          <p:nvPicPr>
            <p:cNvPr id="8" name="Picture 4" descr="C:\Users\3960199\Desktop\Panasonic_logoSP_bl_nega_JPEG\Panasonic_logoSP_bl_nega_JPEG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159" y="391418"/>
              <a:ext cx="1965902" cy="28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1194575" y="3887072"/>
            <a:ext cx="12854146" cy="2123828"/>
          </a:xfrm>
        </p:spPr>
        <p:txBody>
          <a:bodyPr anchor="ctr"/>
          <a:lstStyle>
            <a:lvl1pPr algn="l">
              <a:defRPr sz="65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10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34190" y="7816842"/>
            <a:ext cx="12854146" cy="20210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/>
            </a:lvl1pPr>
            <a:lvl2pPr marL="737555" indent="0">
              <a:buNone/>
              <a:defRPr sz="2900"/>
            </a:lvl2pPr>
            <a:lvl3pPr marL="1475110" indent="0">
              <a:buNone/>
              <a:defRPr sz="2600"/>
            </a:lvl3pPr>
            <a:lvl4pPr marL="2212665" indent="0">
              <a:buNone/>
              <a:defRPr sz="2300"/>
            </a:lvl4pPr>
            <a:lvl5pPr marL="2950220" indent="0">
              <a:buNone/>
              <a:defRPr sz="2300"/>
            </a:lvl5pPr>
            <a:lvl6pPr marL="3687775" indent="0">
              <a:buNone/>
              <a:defRPr sz="2300"/>
            </a:lvl6pPr>
            <a:lvl7pPr marL="4425330" indent="0">
              <a:buNone/>
              <a:defRPr sz="2300"/>
            </a:lvl7pPr>
            <a:lvl8pPr marL="5162885" indent="0">
              <a:buNone/>
              <a:defRPr sz="2300"/>
            </a:lvl8pPr>
            <a:lvl9pPr marL="5900440" indent="0">
              <a:buNone/>
              <a:defRPr sz="2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2415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073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28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835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696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付、フッターあり　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60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4575" y="6871500"/>
            <a:ext cx="12854146" cy="212382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94575" y="4532320"/>
            <a:ext cx="12854146" cy="2339180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6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7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8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4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B0A6-8FB6-42BB-A761-F85EA01AABBB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A43-9869-42FE-BF27-C4AFC3F7E0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043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3611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5729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1818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6053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194575" y="3887072"/>
            <a:ext cx="12854146" cy="2123828"/>
          </a:xfrm>
        </p:spPr>
        <p:txBody>
          <a:bodyPr anchor="ctr"/>
          <a:lstStyle>
            <a:lvl1pPr algn="l">
              <a:defRPr sz="65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34190" y="7816842"/>
            <a:ext cx="12854146" cy="20210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/>
            </a:lvl1pPr>
            <a:lvl2pPr marL="737555" indent="0">
              <a:buNone/>
              <a:defRPr sz="2900"/>
            </a:lvl2pPr>
            <a:lvl3pPr marL="1475110" indent="0">
              <a:buNone/>
              <a:defRPr sz="2600"/>
            </a:lvl3pPr>
            <a:lvl4pPr marL="2212665" indent="0">
              <a:buNone/>
              <a:defRPr sz="2300"/>
            </a:lvl4pPr>
            <a:lvl5pPr marL="2950220" indent="0">
              <a:buNone/>
              <a:defRPr sz="2300"/>
            </a:lvl5pPr>
            <a:lvl6pPr marL="3687775" indent="0">
              <a:buNone/>
              <a:defRPr sz="2300"/>
            </a:lvl6pPr>
            <a:lvl7pPr marL="4425330" indent="0">
              <a:buNone/>
              <a:defRPr sz="2300"/>
            </a:lvl7pPr>
            <a:lvl8pPr marL="5162885" indent="0">
              <a:buNone/>
              <a:defRPr sz="2300"/>
            </a:lvl8pPr>
            <a:lvl9pPr marL="5900440" indent="0">
              <a:buNone/>
              <a:defRPr sz="2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0452197" y="4951"/>
            <a:ext cx="3778007" cy="2205962"/>
            <a:chOff x="3707904" y="3175"/>
            <a:chExt cx="2284413" cy="1414750"/>
          </a:xfrm>
        </p:grpSpPr>
        <p:sp>
          <p:nvSpPr>
            <p:cNvPr id="11" name="正方形/長方形 10"/>
            <p:cNvSpPr/>
            <p:nvPr userDrawn="1"/>
          </p:nvSpPr>
          <p:spPr bwMode="auto">
            <a:xfrm>
              <a:off x="3707904" y="3175"/>
              <a:ext cx="2284413" cy="1414750"/>
            </a:xfrm>
            <a:prstGeom prst="rect">
              <a:avLst/>
            </a:prstGeom>
            <a:gradFill flip="none" rotWithShape="1">
              <a:gsLst>
                <a:gs pos="60000">
                  <a:srgbClr val="0041C0"/>
                </a:gs>
                <a:gs pos="74000">
                  <a:schemeClr val="accent1">
                    <a:tint val="44500"/>
                    <a:satMod val="160000"/>
                  </a:schemeClr>
                </a:gs>
                <a:gs pos="85000">
                  <a:schemeClr val="bg1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pic>
          <p:nvPicPr>
            <p:cNvPr id="10" name="Picture 4" descr="C:\Users\3960199\Desktop\Panasonic_logoSP_bl_nega_JPEG\Panasonic_logoSP_bl_nega_JPEG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159" y="391418"/>
              <a:ext cx="1965902" cy="28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478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957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085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:\060C_システム事業統括G\062b_高周波システムＴ\C-00_共通\99_その他\Panasonic_Logo\Panasonic\Panasonic\_PNG\Panasonic_b_pos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07" y="4622736"/>
            <a:ext cx="9854953" cy="142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1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10452197" y="4951"/>
            <a:ext cx="3778007" cy="2205962"/>
            <a:chOff x="3707904" y="3175"/>
            <a:chExt cx="2284413" cy="1414750"/>
          </a:xfrm>
        </p:grpSpPr>
        <p:sp>
          <p:nvSpPr>
            <p:cNvPr id="7" name="正方形/長方形 6"/>
            <p:cNvSpPr/>
            <p:nvPr userDrawn="1"/>
          </p:nvSpPr>
          <p:spPr bwMode="auto">
            <a:xfrm>
              <a:off x="3707904" y="3175"/>
              <a:ext cx="2284413" cy="1414750"/>
            </a:xfrm>
            <a:prstGeom prst="rect">
              <a:avLst/>
            </a:prstGeom>
            <a:gradFill flip="none" rotWithShape="1">
              <a:gsLst>
                <a:gs pos="60000">
                  <a:srgbClr val="0041C0"/>
                </a:gs>
                <a:gs pos="74000">
                  <a:schemeClr val="accent1">
                    <a:tint val="44500"/>
                    <a:satMod val="160000"/>
                  </a:schemeClr>
                </a:gs>
                <a:gs pos="85000">
                  <a:schemeClr val="bg1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pic>
          <p:nvPicPr>
            <p:cNvPr id="8" name="Picture 4" descr="C:\Users\3960199\Desktop\Panasonic_logoSP_bl_nega_JPEG\Panasonic_logoSP_bl_nega_JPEG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159" y="391418"/>
              <a:ext cx="1965902" cy="28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1194575" y="3887072"/>
            <a:ext cx="12854146" cy="2123828"/>
          </a:xfrm>
        </p:spPr>
        <p:txBody>
          <a:bodyPr anchor="ctr"/>
          <a:lstStyle>
            <a:lvl1pPr algn="l">
              <a:defRPr sz="65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10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34190" y="7816842"/>
            <a:ext cx="12854146" cy="20210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/>
            </a:lvl1pPr>
            <a:lvl2pPr marL="737555" indent="0">
              <a:buNone/>
              <a:defRPr sz="2900"/>
            </a:lvl2pPr>
            <a:lvl3pPr marL="1475110" indent="0">
              <a:buNone/>
              <a:defRPr sz="2600"/>
            </a:lvl3pPr>
            <a:lvl4pPr marL="2212665" indent="0">
              <a:buNone/>
              <a:defRPr sz="2300"/>
            </a:lvl4pPr>
            <a:lvl5pPr marL="2950220" indent="0">
              <a:buNone/>
              <a:defRPr sz="2300"/>
            </a:lvl5pPr>
            <a:lvl6pPr marL="3687775" indent="0">
              <a:buNone/>
              <a:defRPr sz="2300"/>
            </a:lvl6pPr>
            <a:lvl7pPr marL="4425330" indent="0">
              <a:buNone/>
              <a:defRPr sz="2300"/>
            </a:lvl7pPr>
            <a:lvl8pPr marL="5162885" indent="0">
              <a:buNone/>
              <a:defRPr sz="2300"/>
            </a:lvl8pPr>
            <a:lvl9pPr marL="5900440" indent="0">
              <a:buNone/>
              <a:defRPr sz="2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1407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34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49710" y="3891210"/>
            <a:ext cx="11129234" cy="11002816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630985" y="3891210"/>
            <a:ext cx="11129232" cy="11002816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B0A6-8FB6-42BB-A761-F85EA01AABBB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A43-9869-42FE-BF27-C4AFC3F7E0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5649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188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0538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482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付、フッターあり　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55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6475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7280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661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5440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6126" y="2393639"/>
            <a:ext cx="6681741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56126" y="3391194"/>
            <a:ext cx="6681741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682034" y="2393639"/>
            <a:ext cx="6684366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7682034" y="3391194"/>
            <a:ext cx="6684366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B0A6-8FB6-42BB-A761-F85EA01AABBB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A43-9869-42FE-BF27-C4AFC3F7E0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67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B0A6-8FB6-42BB-A761-F85EA01AABBB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A43-9869-42FE-BF27-C4AFC3F7E0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64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B0A6-8FB6-42BB-A761-F85EA01AABBB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A43-9869-42FE-BF27-C4AFC3F7E0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6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6127" y="425756"/>
            <a:ext cx="4975207" cy="181193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12487" y="425756"/>
            <a:ext cx="8453912" cy="912652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56127" y="2237694"/>
            <a:ext cx="4975207" cy="7314583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B0A6-8FB6-42BB-A761-F85EA01AABBB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A43-9869-42FE-BF27-C4AFC3F7E0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45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4121" y="7485380"/>
            <a:ext cx="9073515" cy="8836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64121" y="955475"/>
            <a:ext cx="9073515" cy="6416040"/>
          </a:xfrm>
        </p:spPr>
        <p:txBody>
          <a:bodyPr/>
          <a:lstStyle>
            <a:lvl1pPr marL="0" indent="0">
              <a:buNone/>
              <a:defRPr sz="5200"/>
            </a:lvl1pPr>
            <a:lvl2pPr marL="737555" indent="0">
              <a:buNone/>
              <a:defRPr sz="4500"/>
            </a:lvl2pPr>
            <a:lvl3pPr marL="1475110" indent="0">
              <a:buNone/>
              <a:defRPr sz="3900"/>
            </a:lvl3pPr>
            <a:lvl4pPr marL="2212665" indent="0">
              <a:buNone/>
              <a:defRPr sz="3200"/>
            </a:lvl4pPr>
            <a:lvl5pPr marL="2950220" indent="0">
              <a:buNone/>
              <a:defRPr sz="3200"/>
            </a:lvl5pPr>
            <a:lvl6pPr marL="3687775" indent="0">
              <a:buNone/>
              <a:defRPr sz="3200"/>
            </a:lvl6pPr>
            <a:lvl7pPr marL="4425330" indent="0">
              <a:buNone/>
              <a:defRPr sz="3200"/>
            </a:lvl7pPr>
            <a:lvl8pPr marL="5162885" indent="0">
              <a:buNone/>
              <a:defRPr sz="3200"/>
            </a:lvl8pPr>
            <a:lvl9pPr marL="5900440" indent="0">
              <a:buNone/>
              <a:defRPr sz="3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964121" y="8369071"/>
            <a:ext cx="9073515" cy="1254989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B0A6-8FB6-42BB-A761-F85EA01AABBB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A43-9869-42FE-BF27-C4AFC3F7E0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04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6126" y="2495127"/>
            <a:ext cx="13610273" cy="7057150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56126" y="9911198"/>
            <a:ext cx="3528589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CB0A6-8FB6-42BB-A761-F85EA01AABBB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166863" y="9911198"/>
            <a:ext cx="4788800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837810" y="9911198"/>
            <a:ext cx="3528589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49A43-9869-42FE-BF27-C4AFC3F7E0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41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10" rtl="0" eaLnBrk="1" latinLnBrk="0" hangingPunct="1">
        <a:spcBef>
          <a:spcPct val="0"/>
        </a:spcBef>
        <a:buNone/>
        <a:defRPr kumimoji="1"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6126" y="2495127"/>
            <a:ext cx="13610273" cy="7057150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Rectangle 14"/>
          <p:cNvSpPr>
            <a:spLocks noChangeArrowheads="1"/>
          </p:cNvSpPr>
          <p:nvPr userDrawn="1"/>
        </p:nvSpPr>
        <p:spPr bwMode="gray">
          <a:xfrm>
            <a:off x="0" y="2"/>
            <a:ext cx="15122525" cy="742597"/>
          </a:xfrm>
          <a:prstGeom prst="rect">
            <a:avLst/>
          </a:prstGeom>
          <a:solidFill>
            <a:srgbClr val="0041C0"/>
          </a:solidFill>
          <a:ln>
            <a:noFill/>
          </a:ln>
          <a:effectLst/>
          <a:extLst/>
        </p:spPr>
        <p:txBody>
          <a:bodyPr wrap="none" lIns="147511" tIns="73756" rIns="147511" bIns="7375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white">
          <a:xfrm>
            <a:off x="14440612" y="98679"/>
            <a:ext cx="588098" cy="56189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038" tIns="29038" rIns="29038" bIns="29038" anchor="ctr" anchorCtr="1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819E369-0EE3-4B35-8F79-CD0076232F9A}" type="slidenum">
              <a:rPr lang="en-US" altLang="ja-JP" sz="230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2300" dirty="0" smtClean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white">
          <a:xfrm>
            <a:off x="58704" y="111390"/>
            <a:ext cx="1071179" cy="53829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7511" tIns="73756" rIns="147511" bIns="73756">
            <a:spAutoFit/>
          </a:bodyPr>
          <a:lstStyle>
            <a:lvl1pPr defTabSz="187325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187325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187325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187325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187325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ja-JP" altLang="en-US" sz="23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ＩＵＯ</a:t>
            </a: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title"/>
          </p:nvPr>
        </p:nvSpPr>
        <p:spPr bwMode="gray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2743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ctr" defTabSz="1475110" rtl="0" eaLnBrk="1" latinLnBrk="0" hangingPunct="1">
        <a:spcBef>
          <a:spcPct val="0"/>
        </a:spcBef>
        <a:buNone/>
        <a:defRPr kumimoji="1" sz="5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6126" y="2495127"/>
            <a:ext cx="13610273" cy="7057150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gray">
          <a:xfrm>
            <a:off x="0" y="2"/>
            <a:ext cx="15122525" cy="742597"/>
          </a:xfrm>
          <a:prstGeom prst="rect">
            <a:avLst/>
          </a:prstGeom>
          <a:solidFill>
            <a:srgbClr val="0041C0"/>
          </a:solidFill>
          <a:ln>
            <a:noFill/>
          </a:ln>
          <a:effectLst/>
          <a:extLst/>
        </p:spPr>
        <p:txBody>
          <a:bodyPr wrap="none" lIns="147511" tIns="73756" rIns="147511" bIns="7375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gray">
          <a:xfrm>
            <a:off x="14440612" y="98679"/>
            <a:ext cx="588098" cy="56189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038" tIns="29038" rIns="29038" bIns="29038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819E369-0EE3-4B35-8F79-CD0076232F9A}" type="slidenum">
              <a:rPr lang="en-US" altLang="ja-JP" sz="230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2300" dirty="0" smtClean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gray">
          <a:xfrm>
            <a:off x="88069" y="134885"/>
            <a:ext cx="1071179" cy="538290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7511" tIns="73756" rIns="147511" bIns="73756">
            <a:spAutoFit/>
          </a:bodyPr>
          <a:lstStyle>
            <a:lvl1pPr defTabSz="187325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187325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187325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187325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187325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ja-JP" altLang="en-US" sz="23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ＩＵＯ</a:t>
            </a:r>
          </a:p>
        </p:txBody>
      </p:sp>
    </p:spTree>
    <p:extLst>
      <p:ext uri="{BB962C8B-B14F-4D97-AF65-F5344CB8AC3E}">
        <p14:creationId xmlns:p14="http://schemas.microsoft.com/office/powerpoint/2010/main" val="383499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2" r:id="rId12"/>
    <p:sldLayoutId id="2147483684" r:id="rId13"/>
    <p:sldLayoutId id="2147483685" r:id="rId14"/>
  </p:sldLayoutIdLst>
  <p:timing>
    <p:tnLst>
      <p:par>
        <p:cTn id="1" dur="indefinite" restart="never" nodeType="tmRoot"/>
      </p:par>
    </p:tnLst>
  </p:timing>
  <p:txStyles>
    <p:titleStyle>
      <a:lvl1pPr algn="ctr" defTabSz="1475110" rtl="0" eaLnBrk="1" latinLnBrk="0" hangingPunct="1">
        <a:spcBef>
          <a:spcPct val="0"/>
        </a:spcBef>
        <a:buNone/>
        <a:defRPr kumimoji="1" sz="5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6126" y="2495127"/>
            <a:ext cx="13610273" cy="7057150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gray">
          <a:xfrm>
            <a:off x="0" y="2"/>
            <a:ext cx="15122525" cy="742597"/>
          </a:xfrm>
          <a:prstGeom prst="rect">
            <a:avLst/>
          </a:prstGeom>
          <a:solidFill>
            <a:srgbClr val="0041C0"/>
          </a:solidFill>
          <a:ln>
            <a:noFill/>
          </a:ln>
          <a:effectLst/>
          <a:extLst/>
        </p:spPr>
        <p:txBody>
          <a:bodyPr wrap="none" lIns="147511" tIns="73756" rIns="147511" bIns="7375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gray">
          <a:xfrm>
            <a:off x="14440612" y="98679"/>
            <a:ext cx="588098" cy="56189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038" tIns="29038" rIns="29038" bIns="29038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819E369-0EE3-4B35-8F79-CD0076232F9A}" type="slidenum">
              <a:rPr lang="en-US" altLang="ja-JP" sz="230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2300" dirty="0" smtClean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34277" y="30049"/>
            <a:ext cx="13116690" cy="6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gray">
          <a:xfrm>
            <a:off x="88069" y="134885"/>
            <a:ext cx="1071179" cy="538290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7511" tIns="73756" rIns="147511" bIns="73756">
            <a:spAutoFit/>
          </a:bodyPr>
          <a:lstStyle>
            <a:lvl1pPr defTabSz="187325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187325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187325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187325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187325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18732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ja-JP" altLang="en-US" sz="23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ＩＵＯ</a:t>
            </a:r>
          </a:p>
        </p:txBody>
      </p:sp>
    </p:spTree>
    <p:extLst>
      <p:ext uri="{BB962C8B-B14F-4D97-AF65-F5344CB8AC3E}">
        <p14:creationId xmlns:p14="http://schemas.microsoft.com/office/powerpoint/2010/main" val="104950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  <p:sldLayoutId id="2147483701" r:id="rId13"/>
    <p:sldLayoutId id="2147483702" r:id="rId14"/>
  </p:sldLayoutIdLst>
  <p:timing>
    <p:tnLst>
      <p:par>
        <p:cTn id="1" dur="indefinite" restart="never" nodeType="tmRoot"/>
      </p:par>
    </p:tnLst>
  </p:timing>
  <p:txStyles>
    <p:titleStyle>
      <a:lvl1pPr algn="ctr" defTabSz="1475110" rtl="0" eaLnBrk="1" latinLnBrk="0" hangingPunct="1">
        <a:spcBef>
          <a:spcPct val="0"/>
        </a:spcBef>
        <a:buNone/>
        <a:defRPr kumimoji="1" sz="5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34" y="4416763"/>
            <a:ext cx="5697395" cy="3934304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 bwMode="auto">
          <a:xfrm>
            <a:off x="10890194" y="7256300"/>
            <a:ext cx="368301" cy="1245851"/>
          </a:xfrm>
          <a:prstGeom prst="rect">
            <a:avLst/>
          </a:prstGeom>
          <a:solidFill>
            <a:srgbClr val="CDE8E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47511" tIns="73756" rIns="147511" bIns="73756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9443642" y="7215950"/>
            <a:ext cx="0" cy="1829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 bwMode="auto">
          <a:xfrm rot="19302967">
            <a:off x="8358599" y="6890379"/>
            <a:ext cx="2097180" cy="188312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47511" tIns="73756" rIns="147511" bIns="73756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 rot="19302967">
            <a:off x="9191637" y="7020838"/>
            <a:ext cx="784660" cy="34972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7511" tIns="73756" rIns="147511" bIns="73756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9186846" y="7337001"/>
            <a:ext cx="542127" cy="5380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47511" tIns="73756" rIns="147511" bIns="73756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11079539" y="7211467"/>
            <a:ext cx="0" cy="1829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 bwMode="auto">
          <a:xfrm>
            <a:off x="10570697" y="7363907"/>
            <a:ext cx="1041456" cy="41697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47511" tIns="73756" rIns="147511" bIns="73756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11796592" y="7082129"/>
            <a:ext cx="16897" cy="1067099"/>
          </a:xfrm>
          <a:prstGeom prst="straightConnector1">
            <a:avLst/>
          </a:prstGeom>
          <a:ln w="19050">
            <a:solidFill>
              <a:srgbClr val="0033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弧 20"/>
          <p:cNvSpPr/>
          <p:nvPr/>
        </p:nvSpPr>
        <p:spPr>
          <a:xfrm rot="5400000">
            <a:off x="9192332" y="7569758"/>
            <a:ext cx="452255" cy="1562618"/>
          </a:xfrm>
          <a:prstGeom prst="arc">
            <a:avLst>
              <a:gd name="adj1" fmla="val 11946866"/>
              <a:gd name="adj2" fmla="val 9827280"/>
            </a:avLst>
          </a:prstGeom>
          <a:ln w="1905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7511" tIns="73756" rIns="147511" bIns="73756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円弧 21"/>
          <p:cNvSpPr/>
          <p:nvPr/>
        </p:nvSpPr>
        <p:spPr>
          <a:xfrm rot="19760374">
            <a:off x="9680419" y="5908555"/>
            <a:ext cx="882278" cy="955709"/>
          </a:xfrm>
          <a:prstGeom prst="arc">
            <a:avLst>
              <a:gd name="adj1" fmla="val 16270295"/>
              <a:gd name="adj2" fmla="val 4973968"/>
            </a:avLst>
          </a:prstGeom>
          <a:ln w="19050">
            <a:solidFill>
              <a:srgbClr val="0033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7511" tIns="73756" rIns="147511" bIns="73756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3" name="直線コネクタ 22"/>
          <p:cNvCxnSpPr>
            <a:endCxn id="24" idx="1"/>
          </p:cNvCxnSpPr>
          <p:nvPr/>
        </p:nvCxnSpPr>
        <p:spPr>
          <a:xfrm flipV="1">
            <a:off x="10365023" y="6268787"/>
            <a:ext cx="1588727" cy="926912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角丸四角形 23"/>
          <p:cNvSpPr/>
          <p:nvPr/>
        </p:nvSpPr>
        <p:spPr bwMode="auto">
          <a:xfrm>
            <a:off x="11953750" y="5824910"/>
            <a:ext cx="2977967" cy="887753"/>
          </a:xfrm>
          <a:prstGeom prst="roundRect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47511" tIns="73756" rIns="147511" bIns="73756" rtlCol="0" anchor="ctr">
            <a:normAutofit fontScale="85000" lnSpcReduction="20000"/>
          </a:bodyPr>
          <a:lstStyle/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Change mirror angle </a:t>
            </a:r>
          </a:p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by up and down </a:t>
            </a:r>
          </a:p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movement of Motor2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8510374" y="9059133"/>
            <a:ext cx="1854649" cy="716059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47511" tIns="73756" rIns="147511" bIns="73756" rtlCol="0" anchor="ctr"/>
          <a:lstStyle/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Motor 1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10653667" y="9059133"/>
            <a:ext cx="1169856" cy="716059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47511" tIns="73756" rIns="147511" bIns="73756" rtlCol="0" anchor="ctr"/>
          <a:lstStyle/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Motor 2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9" name="直線コネクタ 28"/>
          <p:cNvCxnSpPr>
            <a:stCxn id="47" idx="3"/>
          </p:cNvCxnSpPr>
          <p:nvPr/>
        </p:nvCxnSpPr>
        <p:spPr>
          <a:xfrm flipV="1">
            <a:off x="8174899" y="7594427"/>
            <a:ext cx="305459" cy="2649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 bwMode="auto">
          <a:xfrm>
            <a:off x="8637151" y="2941483"/>
            <a:ext cx="1727872" cy="82999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47511" tIns="73756" rIns="147511" bIns="73756" rtlCol="0" anchor="ctr"/>
          <a:lstStyle/>
          <a:p>
            <a:pPr algn="ctr"/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Photo </a:t>
            </a:r>
          </a:p>
          <a:p>
            <a:pPr algn="ctr"/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Detector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5630591" y="6854344"/>
            <a:ext cx="3622859" cy="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右矢印 32"/>
          <p:cNvSpPr/>
          <p:nvPr/>
        </p:nvSpPr>
        <p:spPr bwMode="auto">
          <a:xfrm rot="12694395">
            <a:off x="9854883" y="7116235"/>
            <a:ext cx="713529" cy="513703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47511" tIns="73756" rIns="147511" bIns="73756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12527645" y="4573631"/>
            <a:ext cx="1262310" cy="624837"/>
          </a:xfrm>
          <a:prstGeom prst="rect">
            <a:avLst/>
          </a:prstGeom>
          <a:solidFill>
            <a:srgbClr val="99CCFF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lIns="147511" tIns="73756" rIns="147511" bIns="73756" rtlCol="0" anchor="ctr"/>
          <a:lstStyle/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Laser</a:t>
            </a:r>
          </a:p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Diode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 bwMode="auto">
          <a:xfrm rot="19302967">
            <a:off x="8612769" y="4785053"/>
            <a:ext cx="1532669" cy="131177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47511" tIns="73756" rIns="147511" bIns="73756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H="1" flipV="1">
            <a:off x="9500709" y="4859073"/>
            <a:ext cx="3039548" cy="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>
            <a:off x="5776543" y="6663050"/>
            <a:ext cx="3491891" cy="0"/>
          </a:xfrm>
          <a:prstGeom prst="straightConnector1">
            <a:avLst/>
          </a:prstGeom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9530340" y="4925686"/>
            <a:ext cx="0" cy="190358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9368382" y="3771475"/>
            <a:ext cx="14048" cy="2890811"/>
          </a:xfrm>
          <a:prstGeom prst="straightConnector1">
            <a:avLst/>
          </a:prstGeom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6445138" y="6849502"/>
            <a:ext cx="2520280" cy="395174"/>
          </a:xfrm>
          <a:prstGeom prst="rect">
            <a:avLst/>
          </a:prstGeom>
          <a:noFill/>
        </p:spPr>
        <p:txBody>
          <a:bodyPr wrap="square" lIns="147511" tIns="73756" rIns="147511" bIns="73756" rtlCol="0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Emitting laser light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481141" y="6211666"/>
            <a:ext cx="2520281" cy="395174"/>
          </a:xfrm>
          <a:prstGeom prst="rect">
            <a:avLst/>
          </a:prstGeom>
          <a:noFill/>
        </p:spPr>
        <p:txBody>
          <a:bodyPr wrap="square" lIns="147511" tIns="73756" rIns="147511" bIns="73756" rtlCol="0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Returning laser light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913190" y="7631037"/>
            <a:ext cx="1261709" cy="456729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lIns="147511" tIns="73756" rIns="147511" bIns="73756" rtlCol="0">
            <a:spAutoFit/>
          </a:bodyPr>
          <a:lstStyle/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Mirror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445138" y="2466380"/>
            <a:ext cx="8676964" cy="75968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 bwMode="auto">
          <a:xfrm>
            <a:off x="9537906" y="2153961"/>
            <a:ext cx="2871810" cy="624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47511" tIns="73756" rIns="147511" bIns="73756" rtlCol="0" anchor="ctr"/>
          <a:lstStyle/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3D LiDAR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-2043364" y="5966730"/>
            <a:ext cx="2691858" cy="887616"/>
          </a:xfrm>
          <a:prstGeom prst="rect">
            <a:avLst/>
          </a:prstGeom>
          <a:noFill/>
        </p:spPr>
        <p:txBody>
          <a:bodyPr wrap="square" lIns="147511" tIns="73756" rIns="147511" bIns="73756" rtlCol="0">
            <a:spAutoFit/>
          </a:bodyPr>
          <a:lstStyle/>
          <a:p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Vertical </a:t>
            </a:r>
          </a:p>
          <a:p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scanning(</a:t>
            </a:r>
            <a:r>
              <a:rPr lang="en-US" altLang="ja-JP" sz="2400" dirty="0" smtClean="0"/>
              <a:t>60</a:t>
            </a:r>
            <a:r>
              <a:rPr lang="en-US" altLang="ja-JP" sz="2400" baseline="30000" dirty="0" smtClean="0"/>
              <a:t>o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 bwMode="auto">
          <a:xfrm>
            <a:off x="1795466" y="3245844"/>
            <a:ext cx="2871810" cy="624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47511" tIns="73756" rIns="147511" bIns="73756" rtlCol="0" anchor="ctr"/>
          <a:lstStyle/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Scanning target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836626" y="5877476"/>
            <a:ext cx="0" cy="2061512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1065062" y="8587060"/>
            <a:ext cx="4623992" cy="518284"/>
          </a:xfrm>
          <a:prstGeom prst="rect">
            <a:avLst/>
          </a:prstGeom>
          <a:noFill/>
        </p:spPr>
        <p:txBody>
          <a:bodyPr wrap="square" lIns="147511" tIns="73756" rIns="147511" bIns="73756" rtlCol="0">
            <a:spAutoFit/>
          </a:bodyPr>
          <a:lstStyle/>
          <a:p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Horizontal scanning (</a:t>
            </a:r>
            <a:r>
              <a:rPr lang="en-US" altLang="ja-JP" sz="2400" dirty="0" smtClean="0"/>
              <a:t>270</a:t>
            </a:r>
            <a:r>
              <a:rPr lang="en-US" altLang="ja-JP" sz="2400" baseline="30000" dirty="0" smtClean="0"/>
              <a:t>o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436893" y="4925686"/>
            <a:ext cx="371210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>
            <a:off x="1436892" y="5376915"/>
            <a:ext cx="371210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1375320" y="8460090"/>
            <a:ext cx="3712101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rot="16200000">
            <a:off x="-1444397" y="6447117"/>
            <a:ext cx="3712101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7286814" y="8263024"/>
            <a:ext cx="1498584" cy="641395"/>
          </a:xfrm>
          <a:prstGeom prst="rect">
            <a:avLst/>
          </a:prstGeom>
          <a:noFill/>
        </p:spPr>
        <p:txBody>
          <a:bodyPr wrap="square" lIns="147511" tIns="73756" rIns="147511" bIns="73756" rtlCol="0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Horizontal rotation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1910900" y="7406216"/>
            <a:ext cx="1813807" cy="641395"/>
          </a:xfrm>
          <a:prstGeom prst="rect">
            <a:avLst/>
          </a:prstGeom>
          <a:noFill/>
        </p:spPr>
        <p:txBody>
          <a:bodyPr wrap="square" lIns="147511" tIns="73756" rIns="147511" bIns="73756" rtlCol="0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 and down </a:t>
            </a:r>
          </a:p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movement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0031931" y="5281369"/>
            <a:ext cx="1813807" cy="641395"/>
          </a:xfrm>
          <a:prstGeom prst="rect">
            <a:avLst/>
          </a:prstGeom>
          <a:noFill/>
        </p:spPr>
        <p:txBody>
          <a:bodyPr wrap="square" lIns="147511" tIns="73756" rIns="147511" bIns="73756" rtlCol="0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Vertical mirror angle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555644" y="307762"/>
            <a:ext cx="6899541" cy="111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特長１のイラストに採用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225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65"/>
            <a:ext cx="15122525" cy="10730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86" y="3746960"/>
            <a:ext cx="3173202" cy="67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2147293" y="1998328"/>
            <a:ext cx="3780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Moving</a:t>
            </a:r>
            <a:r>
              <a:rPr kumimoji="1"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on flat surface with </a:t>
            </a:r>
          </a:p>
          <a:p>
            <a:r>
              <a:rPr kumimoji="1"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less moving objects in the area</a:t>
            </a:r>
            <a:endParaRPr kumimoji="1"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147293" y="1514712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Use case 1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448694" y="4539754"/>
            <a:ext cx="335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Quick scan in narrow range.</a:t>
            </a:r>
            <a:endParaRPr kumimoji="1"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50" y="2372070"/>
            <a:ext cx="3130357" cy="213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グループ化 41"/>
          <p:cNvGrpSpPr/>
          <p:nvPr/>
        </p:nvGrpSpPr>
        <p:grpSpPr>
          <a:xfrm>
            <a:off x="10277037" y="2380549"/>
            <a:ext cx="3482169" cy="2107122"/>
            <a:chOff x="5195791" y="3671626"/>
            <a:chExt cx="3482169" cy="2107122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5195791" y="3671626"/>
              <a:ext cx="3301575" cy="2107122"/>
              <a:chOff x="5242683" y="2912522"/>
              <a:chExt cx="3301575" cy="2107122"/>
            </a:xfrm>
          </p:grpSpPr>
          <p:sp>
            <p:nvSpPr>
              <p:cNvPr id="45" name="正方形/長方形 44"/>
              <p:cNvSpPr/>
              <p:nvPr/>
            </p:nvSpPr>
            <p:spPr>
              <a:xfrm>
                <a:off x="8096969" y="3069078"/>
                <a:ext cx="447289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2683" y="2912522"/>
                <a:ext cx="3130359" cy="2107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4" name="二等辺三角形 43"/>
            <p:cNvSpPr/>
            <p:nvPr/>
          </p:nvSpPr>
          <p:spPr>
            <a:xfrm rot="13852647">
              <a:off x="6196525" y="2932302"/>
              <a:ext cx="1658903" cy="330396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7" name="テキスト ボックス 56"/>
          <p:cNvSpPr txBox="1"/>
          <p:nvPr/>
        </p:nvSpPr>
        <p:spPr>
          <a:xfrm>
            <a:off x="7273230" y="1514712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Use case 2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右矢印 58"/>
          <p:cNvSpPr/>
          <p:nvPr/>
        </p:nvSpPr>
        <p:spPr>
          <a:xfrm>
            <a:off x="9763453" y="3074021"/>
            <a:ext cx="504056" cy="52688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273230" y="1998328"/>
            <a:ext cx="542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Moving</a:t>
            </a:r>
            <a:r>
              <a:rPr kumimoji="1"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in the area with many moving objects</a:t>
            </a:r>
            <a:endParaRPr kumimoji="1"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749888" y="4539754"/>
            <a:ext cx="307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Quick scan in wide range.</a:t>
            </a:r>
            <a:endParaRPr kumimoji="1"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325500" y="4539754"/>
            <a:ext cx="3860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After detecting the obstacle,</a:t>
            </a:r>
          </a:p>
          <a:p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hange the scanning range and resolution to detect details.</a:t>
            </a:r>
            <a:endParaRPr kumimoji="1"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55644" y="307762"/>
            <a:ext cx="6899541" cy="111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特長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のイラストに採用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65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5122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5122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07" y="5439322"/>
            <a:ext cx="5254785" cy="240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694" y="5454712"/>
            <a:ext cx="5254784" cy="238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3486434" y="5777859"/>
            <a:ext cx="648072" cy="1534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905922" y="5454329"/>
            <a:ext cx="540952" cy="1650737"/>
          </a:xfrm>
          <a:prstGeom prst="rect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1983378" y="6170570"/>
            <a:ext cx="540952" cy="1414506"/>
          </a:xfrm>
          <a:prstGeom prst="rect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平行四辺形 22"/>
          <p:cNvSpPr/>
          <p:nvPr/>
        </p:nvSpPr>
        <p:spPr>
          <a:xfrm flipV="1">
            <a:off x="10399202" y="6775473"/>
            <a:ext cx="1926660" cy="1072820"/>
          </a:xfrm>
          <a:prstGeom prst="parallelogram">
            <a:avLst>
              <a:gd name="adj" fmla="val 131950"/>
            </a:avLst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平行四辺形 54"/>
          <p:cNvSpPr/>
          <p:nvPr/>
        </p:nvSpPr>
        <p:spPr>
          <a:xfrm flipV="1">
            <a:off x="5142618" y="6551933"/>
            <a:ext cx="2401608" cy="1278986"/>
          </a:xfrm>
          <a:custGeom>
            <a:avLst/>
            <a:gdLst>
              <a:gd name="connsiteX0" fmla="*/ 0 w 2700300"/>
              <a:gd name="connsiteY0" fmla="*/ 1106266 h 1106266"/>
              <a:gd name="connsiteX1" fmla="*/ 2015528 w 2700300"/>
              <a:gd name="connsiteY1" fmla="*/ 0 h 1106266"/>
              <a:gd name="connsiteX2" fmla="*/ 2700300 w 2700300"/>
              <a:gd name="connsiteY2" fmla="*/ 0 h 1106266"/>
              <a:gd name="connsiteX3" fmla="*/ 684772 w 2700300"/>
              <a:gd name="connsiteY3" fmla="*/ 1106266 h 1106266"/>
              <a:gd name="connsiteX4" fmla="*/ 0 w 2700300"/>
              <a:gd name="connsiteY4" fmla="*/ 1106266 h 1106266"/>
              <a:gd name="connsiteX0" fmla="*/ 0 w 2456460"/>
              <a:gd name="connsiteY0" fmla="*/ 1106266 h 1106266"/>
              <a:gd name="connsiteX1" fmla="*/ 2015528 w 2456460"/>
              <a:gd name="connsiteY1" fmla="*/ 0 h 1106266"/>
              <a:gd name="connsiteX2" fmla="*/ 2456460 w 2456460"/>
              <a:gd name="connsiteY2" fmla="*/ 91440 h 1106266"/>
              <a:gd name="connsiteX3" fmla="*/ 684772 w 2456460"/>
              <a:gd name="connsiteY3" fmla="*/ 1106266 h 1106266"/>
              <a:gd name="connsiteX4" fmla="*/ 0 w 2456460"/>
              <a:gd name="connsiteY4" fmla="*/ 1106266 h 1106266"/>
              <a:gd name="connsiteX0" fmla="*/ 0 w 2456460"/>
              <a:gd name="connsiteY0" fmla="*/ 1278986 h 1278986"/>
              <a:gd name="connsiteX1" fmla="*/ 2401608 w 2456460"/>
              <a:gd name="connsiteY1" fmla="*/ 0 h 1278986"/>
              <a:gd name="connsiteX2" fmla="*/ 2456460 w 2456460"/>
              <a:gd name="connsiteY2" fmla="*/ 264160 h 1278986"/>
              <a:gd name="connsiteX3" fmla="*/ 684772 w 2456460"/>
              <a:gd name="connsiteY3" fmla="*/ 1278986 h 1278986"/>
              <a:gd name="connsiteX4" fmla="*/ 0 w 2456460"/>
              <a:gd name="connsiteY4" fmla="*/ 1278986 h 1278986"/>
              <a:gd name="connsiteX0" fmla="*/ 0 w 2401608"/>
              <a:gd name="connsiteY0" fmla="*/ 1278986 h 1278986"/>
              <a:gd name="connsiteX1" fmla="*/ 2401608 w 2401608"/>
              <a:gd name="connsiteY1" fmla="*/ 0 h 1278986"/>
              <a:gd name="connsiteX2" fmla="*/ 2365020 w 2401608"/>
              <a:gd name="connsiteY2" fmla="*/ 264160 h 1278986"/>
              <a:gd name="connsiteX3" fmla="*/ 684772 w 2401608"/>
              <a:gd name="connsiteY3" fmla="*/ 1278986 h 1278986"/>
              <a:gd name="connsiteX4" fmla="*/ 0 w 2401608"/>
              <a:gd name="connsiteY4" fmla="*/ 1278986 h 1278986"/>
              <a:gd name="connsiteX0" fmla="*/ 0 w 2401608"/>
              <a:gd name="connsiteY0" fmla="*/ 1278986 h 1278986"/>
              <a:gd name="connsiteX1" fmla="*/ 2401608 w 2401608"/>
              <a:gd name="connsiteY1" fmla="*/ 0 h 1278986"/>
              <a:gd name="connsiteX2" fmla="*/ 2375180 w 2401608"/>
              <a:gd name="connsiteY2" fmla="*/ 345440 h 1278986"/>
              <a:gd name="connsiteX3" fmla="*/ 684772 w 2401608"/>
              <a:gd name="connsiteY3" fmla="*/ 1278986 h 1278986"/>
              <a:gd name="connsiteX4" fmla="*/ 0 w 2401608"/>
              <a:gd name="connsiteY4" fmla="*/ 1278986 h 1278986"/>
              <a:gd name="connsiteX0" fmla="*/ 0 w 2401608"/>
              <a:gd name="connsiteY0" fmla="*/ 1278986 h 1278986"/>
              <a:gd name="connsiteX1" fmla="*/ 2401608 w 2401608"/>
              <a:gd name="connsiteY1" fmla="*/ 0 h 1278986"/>
              <a:gd name="connsiteX2" fmla="*/ 2375180 w 2401608"/>
              <a:gd name="connsiteY2" fmla="*/ 345440 h 1278986"/>
              <a:gd name="connsiteX3" fmla="*/ 583172 w 2401608"/>
              <a:gd name="connsiteY3" fmla="*/ 1278986 h 1278986"/>
              <a:gd name="connsiteX4" fmla="*/ 0 w 2401608"/>
              <a:gd name="connsiteY4" fmla="*/ 1278986 h 127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1608" h="1278986">
                <a:moveTo>
                  <a:pt x="0" y="1278986"/>
                </a:moveTo>
                <a:lnTo>
                  <a:pt x="2401608" y="0"/>
                </a:lnTo>
                <a:lnTo>
                  <a:pt x="2375180" y="345440"/>
                </a:lnTo>
                <a:lnTo>
                  <a:pt x="583172" y="1278986"/>
                </a:lnTo>
                <a:lnTo>
                  <a:pt x="0" y="1278986"/>
                </a:lnTo>
                <a:close/>
              </a:path>
            </a:pathLst>
          </a:cu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9283078" y="6146031"/>
            <a:ext cx="648072" cy="1260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803504" y="7250846"/>
            <a:ext cx="913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Person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48994" y="7328921"/>
            <a:ext cx="172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Road shoulder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019361" y="6102784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Water</a:t>
            </a:r>
          </a:p>
          <a:p>
            <a:r>
              <a:rPr lang="en-US" altLang="ja-JP" sz="2000" b="1" dirty="0" smtClean="0">
                <a:solidFill>
                  <a:schemeClr val="bg1"/>
                </a:solidFill>
              </a:rPr>
              <a:t>plumbing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408686" y="7406735"/>
            <a:ext cx="913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Person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974278" y="7458813"/>
            <a:ext cx="172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Road shoulder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870410" y="6138788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Water</a:t>
            </a:r>
          </a:p>
          <a:p>
            <a:r>
              <a:rPr lang="en-US" altLang="ja-JP" sz="2000" b="1" dirty="0" smtClean="0">
                <a:solidFill>
                  <a:schemeClr val="bg1"/>
                </a:solidFill>
              </a:rPr>
              <a:t>plumbing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55644" y="307762"/>
            <a:ext cx="6899541" cy="111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特長</a:t>
            </a:r>
            <a:r>
              <a:rPr kumimoji="1" lang="en-US" altLang="ja-JP" smtClean="0"/>
              <a:t>3</a:t>
            </a:r>
            <a:r>
              <a:rPr kumimoji="1" lang="ja-JP" altLang="en-US" smtClean="0"/>
              <a:t>の</a:t>
            </a:r>
            <a:r>
              <a:rPr kumimoji="1" lang="ja-JP" altLang="en-US" dirty="0" smtClean="0"/>
              <a:t>イラストに採用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31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CC00"/>
        </a:solidFill>
        <a:ln w="9525">
          <a:solidFill>
            <a:schemeClr val="tx1"/>
          </a:solidFill>
          <a:round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CC00"/>
        </a:solidFill>
        <a:ln w="9525">
          <a:solidFill>
            <a:schemeClr val="tx1"/>
          </a:solidFill>
          <a:round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/>
</a:theme>
</file>

<file path=ppt/theme/theme4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CC00"/>
        </a:solidFill>
        <a:ln w="9525">
          <a:solidFill>
            <a:schemeClr val="tx1"/>
          </a:solidFill>
          <a:round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4123</TotalTime>
  <Words>112</Words>
  <Application>Microsoft Office PowerPoint</Application>
  <PresentationFormat>ユーザー設定</PresentationFormat>
  <Paragraphs>43</Paragraphs>
  <Slides>3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Office ​​テーマ</vt:lpstr>
      <vt:lpstr>デザインの設定</vt:lpstr>
      <vt:lpstr>1_デザインの設定</vt:lpstr>
      <vt:lpstr>2_デザインの設定</vt:lpstr>
      <vt:lpstr>PowerPoint プレゼンテーション</vt:lpstr>
      <vt:lpstr>PowerPoint プレゼンテーション</vt:lpstr>
      <vt:lpstr>PowerPoint プレゼンテーション</vt:lpstr>
    </vt:vector>
  </TitlesOfParts>
  <Company>デザインカンパニー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AIS ED</dc:creator>
  <cp:lastModifiedBy>全社標準PC</cp:lastModifiedBy>
  <cp:revision>300</cp:revision>
  <cp:lastPrinted>2016-08-04T04:46:05Z</cp:lastPrinted>
  <dcterms:created xsi:type="dcterms:W3CDTF">2014-06-18T10:22:27Z</dcterms:created>
  <dcterms:modified xsi:type="dcterms:W3CDTF">2017-09-08T04:51:40Z</dcterms:modified>
</cp:coreProperties>
</file>